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0" r:id="rId2"/>
    <p:sldId id="291" r:id="rId3"/>
    <p:sldId id="257" r:id="rId4"/>
    <p:sldId id="288" r:id="rId5"/>
    <p:sldId id="295" r:id="rId6"/>
    <p:sldId id="260" r:id="rId7"/>
    <p:sldId id="280" r:id="rId8"/>
    <p:sldId id="298" r:id="rId9"/>
    <p:sldId id="308" r:id="rId10"/>
    <p:sldId id="287" r:id="rId11"/>
    <p:sldId id="281" r:id="rId12"/>
    <p:sldId id="276" r:id="rId13"/>
    <p:sldId id="277" r:id="rId14"/>
    <p:sldId id="278" r:id="rId15"/>
    <p:sldId id="268" r:id="rId16"/>
    <p:sldId id="296" r:id="rId17"/>
    <p:sldId id="274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B88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972" autoAdjust="0"/>
    <p:restoredTop sz="94654" autoAdjust="0"/>
  </p:normalViewPr>
  <p:slideViewPr>
    <p:cSldViewPr>
      <p:cViewPr varScale="1">
        <p:scale>
          <a:sx n="67" d="100"/>
          <a:sy n="67" d="100"/>
        </p:scale>
        <p:origin x="-2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CF004-1022-459B-9030-2F97B329070E}" type="datetimeFigureOut">
              <a:rPr lang="ru-RU" smtClean="0"/>
              <a:pPr/>
              <a:t>08.06.2018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9F06D-662B-4F50-B6A0-EE63816E8C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6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2C5A2-1B24-4F17-9AE2-7687BB3B876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2402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8;&#1080;&#1084;&#1091;&#1088;&#1086;&#1074;&#1094;&#1099;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797152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Анализ работы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тимуровского отряда школы </a:t>
            </a:r>
            <a:b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  201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-201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учебный год</a:t>
            </a:r>
            <a:endParaRPr lang="ru-RU" sz="44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Фото49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47" y="575942"/>
            <a:ext cx="7368905" cy="39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9" descr="j04326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0"/>
            <a:ext cx="1498476" cy="14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8895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Тимуровское  движение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24200" y="1371600"/>
            <a:ext cx="5772160" cy="518161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В советское время книги Гайдара были одним из основных средств воспитания подрастающего поколения. Органы воспитания СССР ставили в пример советским детям героев его повестей и рассказов. Организовывавшиеся советскими школами </a:t>
            </a:r>
            <a:r>
              <a:rPr lang="ru-RU" b="1" dirty="0" smtClean="0">
                <a:hlinkClick r:id="rId3" action="ppaction://hlinkfile"/>
              </a:rPr>
              <a:t>отряды детей для помощи пожилым людям</a:t>
            </a:r>
            <a:r>
              <a:rPr lang="ru-RU" b="1" dirty="0" smtClean="0"/>
              <a:t> назывались "тимуровскими", а их участники - "тимуровцами", в честь главного героя повести Гайдара "Тимур и его команда".</a:t>
            </a:r>
            <a:endParaRPr lang="ru-RU" b="1" dirty="0"/>
          </a:p>
        </p:txBody>
      </p:sp>
      <p:pic>
        <p:nvPicPr>
          <p:cNvPr id="4" name="Рисунок 3" descr="Тимур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1" y="1285860"/>
            <a:ext cx="3279093" cy="5267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52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     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51054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7030A0"/>
                </a:solidFill>
              </a:rPr>
              <a:t>Районная акция  «Поделись теплотой своей детской души». Поздравление пожилых людей с Международным Днем пожилого человека. </a:t>
            </a:r>
            <a:r>
              <a:rPr lang="ru-RU" dirty="0" smtClean="0">
                <a:solidFill>
                  <a:prstClr val="black"/>
                </a:solidFill>
              </a:rPr>
              <a:t/>
            </a:r>
            <a:br>
              <a:rPr lang="ru-RU" dirty="0" smtClean="0">
                <a:solidFill>
                  <a:prstClr val="black"/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5689600" cy="42672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28992" y="1357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-152399"/>
            <a:ext cx="7681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Акция</a:t>
            </a:r>
            <a:r>
              <a:rPr lang="ru-RU" sz="3600" b="1" dirty="0" smtClean="0">
                <a:solidFill>
                  <a:srgbClr val="FF0000"/>
                </a:solidFill>
              </a:rPr>
              <a:t> «День Добра и Уважения»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3505200" cy="23622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838200"/>
            <a:ext cx="3149600" cy="25146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429000"/>
            <a:ext cx="3479800" cy="2609850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3505200"/>
            <a:ext cx="3251200" cy="24384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7030A0"/>
                </a:solidFill>
              </a:rPr>
              <a:t>Операция</a:t>
            </a:r>
            <a:r>
              <a:rPr lang="ru-RU" sz="4000" b="1" dirty="0" smtClean="0">
                <a:solidFill>
                  <a:srgbClr val="00B050"/>
                </a:solidFill>
              </a:rPr>
              <a:t>   </a:t>
            </a:r>
            <a:r>
              <a:rPr lang="ru-RU" sz="4000" b="1" dirty="0" smtClean="0">
                <a:solidFill>
                  <a:srgbClr val="FF0000"/>
                </a:solidFill>
              </a:rPr>
              <a:t>«Дом без одиночества»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6331" y="4121696"/>
            <a:ext cx="1368152" cy="504056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3429000" cy="2590800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838200"/>
            <a:ext cx="3810000" cy="2705100"/>
          </a:xfrm>
          <a:prstGeom prst="roundRect">
            <a:avLst/>
          </a:prstGeom>
          <a:noFill/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86200"/>
            <a:ext cx="3657600" cy="2743200"/>
          </a:xfrm>
          <a:prstGeom prst="roundRect">
            <a:avLst/>
          </a:prstGeom>
          <a:noFill/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886200"/>
            <a:ext cx="3759200" cy="2743200"/>
          </a:xfrm>
          <a:prstGeom prst="roundRect">
            <a:avLst/>
          </a:prstGeom>
          <a:noFill/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28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034" y="109785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День </a:t>
            </a:r>
            <a:r>
              <a:rPr lang="ru-RU" sz="2800" b="1" dirty="0">
                <a:solidFill>
                  <a:srgbClr val="FF0000"/>
                </a:solidFill>
              </a:rPr>
              <a:t>Г</a:t>
            </a:r>
            <a:r>
              <a:rPr lang="ru-RU" sz="2800" b="1" dirty="0" smtClean="0">
                <a:solidFill>
                  <a:srgbClr val="FF0000"/>
                </a:solidFill>
              </a:rPr>
              <a:t>ероев Отечества </a:t>
            </a:r>
            <a:r>
              <a:rPr lang="ru-RU" sz="2400" b="1" dirty="0" smtClean="0">
                <a:solidFill>
                  <a:srgbClr val="FF0000"/>
                </a:solidFill>
              </a:rPr>
              <a:t>в МБОУ в МБОУ «</a:t>
            </a:r>
            <a:r>
              <a:rPr lang="ru-RU" sz="2400" b="1" dirty="0" err="1" smtClean="0">
                <a:solidFill>
                  <a:srgbClr val="FF0000"/>
                </a:solidFill>
              </a:rPr>
              <a:t>Старо-Матакской</a:t>
            </a:r>
            <a:r>
              <a:rPr lang="ru-RU" sz="2400" b="1" dirty="0" smtClean="0">
                <a:solidFill>
                  <a:srgbClr val="FF0000"/>
                </a:solidFill>
              </a:rPr>
              <a:t> СОШ»</a:t>
            </a:r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568929"/>
            <a:ext cx="5182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Помогаем ветерану </a:t>
            </a:r>
            <a:r>
              <a:rPr lang="ru-RU" b="1" i="1" dirty="0">
                <a:solidFill>
                  <a:srgbClr val="7030A0"/>
                </a:solidFill>
              </a:rPr>
              <a:t>труда </a:t>
            </a:r>
            <a:r>
              <a:rPr lang="ru-RU" b="1" i="1" dirty="0" smtClean="0">
                <a:solidFill>
                  <a:srgbClr val="7030A0"/>
                </a:solidFill>
              </a:rPr>
              <a:t> Юдиной Вере Трофимовне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035" y="5301208"/>
            <a:ext cx="1844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2743200" cy="12954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762000"/>
            <a:ext cx="3048000" cy="2286000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4495800" y="32004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        Концерт перед избирателями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114800"/>
            <a:ext cx="3048000" cy="213360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505200"/>
            <a:ext cx="3200400" cy="228600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113715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555776" y="2132856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«Памятник»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357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429000"/>
            <a:ext cx="2590800" cy="2133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657600"/>
            <a:ext cx="2590800" cy="215265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914400"/>
            <a:ext cx="2514600" cy="225988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838200"/>
            <a:ext cx="2743200" cy="228600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5596" y="241802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 «СНЕГОПАД»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людям помогает – не тратит время зря,</a:t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Прекрасными делами наполнится земля!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3200400" cy="2514600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0" y="1752600"/>
            <a:ext cx="3251200" cy="2438400"/>
          </a:xfrm>
          <a:prstGeom prst="roundRect">
            <a:avLst/>
          </a:prstGeom>
          <a:noFill/>
          <a:ln w="3810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495800"/>
            <a:ext cx="3276600" cy="22098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572000"/>
            <a:ext cx="3429000" cy="2057400"/>
          </a:xfrm>
          <a:prstGeom prst="roundRect">
            <a:avLst/>
          </a:prstGeom>
          <a:noFill/>
          <a:ln w="38100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5864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993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276763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Свободные минуты вы отдаете всем,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Кто в помощи нуждается, не требуя взамен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2895600" cy="2362200"/>
          </a:xfrm>
          <a:prstGeom prst="round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00200"/>
            <a:ext cx="2514600" cy="2405270"/>
          </a:xfrm>
          <a:prstGeom prst="round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600200"/>
            <a:ext cx="2844800" cy="2286000"/>
          </a:xfrm>
          <a:prstGeom prst="roundRect">
            <a:avLst/>
          </a:prstGeom>
          <a:noFill/>
          <a:ln w="3810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267200"/>
            <a:ext cx="2952750" cy="23622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4267200"/>
            <a:ext cx="2819400" cy="22098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4114800"/>
            <a:ext cx="2667000" cy="2362200"/>
          </a:xfrm>
          <a:prstGeom prst="round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2604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67544" y="3429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Эмоциональная отдача от помощи  детям и людям ни с чем не сравнима 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1357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29000" y="0"/>
            <a:ext cx="5486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 еще мы поняли  ,что сознательность, ответственность - вот основные характеристики тимуровской работы. Тимуровская работа предполагает самостоятельное принятие решения о помощи ближним. Именно добрая воля, а не принуждение или поиск выгоды, лежит в основе поступков тимуровцев. Однако добрая воля не принесет добрых плодов, если рядом с ней не будет следовать ответственность и сознательность.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2895599" cy="22860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352800"/>
            <a:ext cx="3124200" cy="21336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428992" y="1357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260648"/>
            <a:ext cx="79626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АКЦИЯ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«Наш субботник, всем пример</a:t>
            </a:r>
            <a:r>
              <a:rPr lang="ru-RU" sz="3200" b="1" dirty="0" smtClean="0">
                <a:solidFill>
                  <a:srgbClr val="00B050"/>
                </a:solidFill>
              </a:rPr>
              <a:t>!»»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3200400" cy="2400300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191000" y="1447800"/>
            <a:ext cx="3352800" cy="2286000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962400"/>
            <a:ext cx="3276600" cy="20574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962400"/>
            <a:ext cx="3200400" cy="20574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8572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СПЕШИМ ДЕЛАТЬ ДОБРО 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0"/>
            <a:ext cx="3810000" cy="35814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981200"/>
            <a:ext cx="3886200" cy="34290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14678" y="1928802"/>
            <a:ext cx="2571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0430" y="1928802"/>
            <a:ext cx="1863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/>
              <a:t>Общее, что нас объединяет, — добровольность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14612" y="4143380"/>
            <a:ext cx="3500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Еще нас  объединяет потребность быть нужными. Тимуровское  движение позволяет реализовать эту потребность, ощутить свою полезность.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3429000"/>
            <a:ext cx="5150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/>
              <a:t>Мы  ВСЕГДА  ТАМ,  ГДЕ  НУЖНЫ!</a:t>
            </a:r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1000108"/>
            <a:ext cx="5403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Мы такую альтернативу нашли</a:t>
            </a:r>
            <a:endParaRPr lang="ru-RU" sz="2800" b="1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2971800" cy="1981200"/>
          </a:xfrm>
          <a:prstGeom prst="round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447800"/>
            <a:ext cx="2895600" cy="1981200"/>
          </a:xfrm>
          <a:prstGeom prst="round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962400"/>
            <a:ext cx="2743200" cy="1905000"/>
          </a:xfrm>
          <a:prstGeom prst="round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3905250"/>
            <a:ext cx="2514600" cy="1885950"/>
          </a:xfrm>
          <a:prstGeom prst="round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33400" y="3733800"/>
            <a:ext cx="8001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основе тимуровского движения лежит старый как мир принцип: хочешь почувствовать себя человеком — помоги другому.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3810000" cy="2438400"/>
          </a:xfrm>
          <a:prstGeom prst="round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295400"/>
            <a:ext cx="4165600" cy="243840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1"/>
          <p:cNvSpPr>
            <a:spLocks noChangeArrowheads="1"/>
          </p:cNvSpPr>
          <p:nvPr/>
        </p:nvSpPr>
        <p:spPr bwMode="auto">
          <a:xfrm>
            <a:off x="4267200" y="1752600"/>
            <a:ext cx="4552950" cy="22526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CCEC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25604" name="WordArt 4"/>
          <p:cNvSpPr>
            <a:spLocks noChangeArrowheads="1" noChangeShapeType="1" noTextEdit="1"/>
          </p:cNvSpPr>
          <p:nvPr/>
        </p:nvSpPr>
        <p:spPr bwMode="auto">
          <a:xfrm>
            <a:off x="4067175" y="260648"/>
            <a:ext cx="4897313" cy="13633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" Мое Отечество"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500563" y="2143125"/>
            <a:ext cx="40338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Нет ничего на свете</a:t>
            </a:r>
          </a:p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Родины дороже.</a:t>
            </a:r>
          </a:p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мы России верные сыны.</a:t>
            </a:r>
          </a:p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 зря нас называют патриоты.</a:t>
            </a:r>
          </a:p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Отчизне будем мы</a:t>
            </a:r>
          </a:p>
          <a:p>
            <a:pPr>
              <a:defRPr/>
            </a:pPr>
            <a:r>
              <a:rPr lang="ru-RU" sz="2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Всегда верны!</a:t>
            </a:r>
          </a:p>
        </p:txBody>
      </p:sp>
      <p:pic>
        <p:nvPicPr>
          <p:cNvPr id="25613" name="Picture 13" descr="Изображение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3429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6" name="WordArt 16"/>
          <p:cNvSpPr>
            <a:spLocks noChangeArrowheads="1" noChangeShapeType="1" noTextEdit="1"/>
          </p:cNvSpPr>
          <p:nvPr/>
        </p:nvSpPr>
        <p:spPr bwMode="auto">
          <a:xfrm>
            <a:off x="755650" y="3213100"/>
            <a:ext cx="7559675" cy="21605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endParaRPr lang="ru-RU" b="1" i="1" kern="10">
              <a:gradFill rotWithShape="1">
                <a:gsLst>
                  <a:gs pos="0">
                    <a:srgbClr val="FFF200"/>
                  </a:gs>
                  <a:gs pos="22501">
                    <a:srgbClr val="FF7A00"/>
                  </a:gs>
                  <a:gs pos="35001">
                    <a:srgbClr val="FF0300"/>
                  </a:gs>
                  <a:gs pos="50000">
                    <a:srgbClr val="4D0808"/>
                  </a:gs>
                  <a:gs pos="64999">
                    <a:srgbClr val="FF0300"/>
                  </a:gs>
                  <a:gs pos="77499">
                    <a:srgbClr val="FF7A00"/>
                  </a:gs>
                  <a:gs pos="100000">
                    <a:srgbClr val="FFF200"/>
                  </a:gs>
                </a:gsLst>
                <a:lin ang="18900000" scaled="1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895600" cy="1981200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038600"/>
            <a:ext cx="2895600" cy="2286000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191000"/>
            <a:ext cx="3479800" cy="2305050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22387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 tmFilter="0, 0; .2, .5; .8, .5; 1, 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1000" autoRev="1" fill="hold"/>
                                        <p:tgtEl>
                                          <p:spTgt spid="256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5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5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5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5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324" y="1886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Наши поздравления  дорогим ветеранам Великой Отечественной войны в День Победы  9 мая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6176" y="5949280"/>
            <a:ext cx="1896212" cy="234027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2819400" cy="22098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828800"/>
            <a:ext cx="2692400" cy="22098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9200" y="1828800"/>
            <a:ext cx="2616200" cy="213360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1083094" flipV="1">
            <a:off x="366671" y="4312259"/>
            <a:ext cx="2842773" cy="1728115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267200"/>
            <a:ext cx="2565400" cy="192405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4267200"/>
            <a:ext cx="2565400" cy="1924050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241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499992" y="1268413"/>
            <a:ext cx="4536504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Мы уже   большие дети.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И должны мы помогать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И ближним, и соседям.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Мы бабушкам и дедушкам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Спешим помочь во всем: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Воды мы им наносим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И в доме приберем.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Дрова поможем складывать,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А кто и расколоть.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Протяпать в огороде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И грядки прополоть.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И бабушкам - соседкам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Мы тоже помогаем,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То в магазин им сбегаем,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То мусор убираем.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Ведь очень трудно стареньким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Работать целый день,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А нам помочь им хочется,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 dirty="0" smtClean="0">
                <a:latin typeface="Arial Black" pitchFamily="34" charset="0"/>
              </a:rPr>
              <a:t>А вовсе и не лень.</a:t>
            </a:r>
          </a:p>
        </p:txBody>
      </p:sp>
      <p:sp>
        <p:nvSpPr>
          <p:cNvPr id="54275" name="WordArt 3"/>
          <p:cNvSpPr>
            <a:spLocks noChangeArrowheads="1" noChangeShapeType="1" noTextEdit="1"/>
          </p:cNvSpPr>
          <p:nvPr/>
        </p:nvSpPr>
        <p:spPr bwMode="auto">
          <a:xfrm>
            <a:off x="1116013" y="765175"/>
            <a:ext cx="7185025" cy="6318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6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Тимуровцы  </a:t>
            </a:r>
            <a:r>
              <a:rPr lang="ru-RU" sz="6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сообщают</a:t>
            </a:r>
            <a:r>
              <a:rPr lang="ru-RU" sz="6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...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4114800" cy="4267200"/>
          </a:xfrm>
          <a:prstGeom prst="hexagon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74833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000">
        <p:circle/>
      </p:transition>
    </mc:Choice>
    <mc:Fallback>
      <p:transition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571744"/>
            <a:ext cx="342902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11560" y="304800"/>
            <a:ext cx="80752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Будем надеяться, что тимуровская работа  будет процветать дальше и приносить добро, ведь жизнь дается только один раз и ее нужно прожить достойно.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365</TotalTime>
  <Words>451</Words>
  <Application>Microsoft Office PowerPoint</Application>
  <PresentationFormat>Экран (4:3)</PresentationFormat>
  <Paragraphs>73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Слайд 1</vt:lpstr>
      <vt:lpstr>Тимуровское  движение</vt:lpstr>
      <vt:lpstr>Слайд 3</vt:lpstr>
      <vt:lpstr>Слайд 4</vt:lpstr>
      <vt:lpstr>Операция   «Дом без одиночества»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Наши поздравления  дорогим ветеранам Великой Отечественной войны в День Победы  9 мая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Натали</cp:lastModifiedBy>
  <cp:revision>55</cp:revision>
  <dcterms:modified xsi:type="dcterms:W3CDTF">2018-06-07T21:41:49Z</dcterms:modified>
</cp:coreProperties>
</file>